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4" r:id="rId4"/>
    <p:sldId id="302" r:id="rId5"/>
    <p:sldId id="308" r:id="rId6"/>
    <p:sldId id="307" r:id="rId7"/>
    <p:sldId id="305" r:id="rId8"/>
    <p:sldId id="310" r:id="rId9"/>
    <p:sldId id="314" r:id="rId10"/>
    <p:sldId id="313" r:id="rId11"/>
  </p:sldIdLst>
  <p:sldSz cx="9144000" cy="6858000" type="screen4x3"/>
  <p:notesSz cx="6761163" cy="99425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75" autoAdjust="0"/>
  </p:normalViewPr>
  <p:slideViewPr>
    <p:cSldViewPr>
      <p:cViewPr varScale="1">
        <p:scale>
          <a:sx n="103" d="100"/>
          <a:sy n="103" d="100"/>
        </p:scale>
        <p:origin x="-113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77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path path="rect">
            <a:fillToRect l="100000" t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02.02.2016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16632"/>
            <a:ext cx="7772400" cy="1470025"/>
          </a:xfrm>
        </p:spPr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Продукция выпускаемая ООО «НПФ «Союз»</a:t>
            </a: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69368" y="4581128"/>
            <a:ext cx="6400800" cy="2232248"/>
          </a:xfrm>
        </p:spPr>
        <p:txBody>
          <a:bodyPr>
            <a:normAutofit fontScale="70000" lnSpcReduction="20000"/>
          </a:bodyPr>
          <a:lstStyle/>
          <a:p>
            <a:r>
              <a:rPr lang="ru-RU" sz="38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Рамы насосных агрегатов ЦНС(н)А </a:t>
            </a:r>
            <a:endParaRPr lang="ru-RU" sz="3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u="sng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u="sng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2016 г.</a:t>
            </a:r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12" y="1844326"/>
            <a:ext cx="3759913" cy="247913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4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5888"/>
            <a:ext cx="8229600" cy="6626225"/>
          </a:xfrm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 smtClean="0"/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Благодарим за внимание!!! </a:t>
            </a:r>
            <a:endParaRPr lang="ru-RU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Объект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0338" y="2678113"/>
            <a:ext cx="3759200" cy="247967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549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ru-RU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различных насосных агрегатов ЦНС(н)А производства ООО «НПФ «Союз»</a:t>
            </a:r>
            <a:br>
              <a:rPr lang="ru-RU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ЦНС(н)А 315-126 УХЛ4</a:t>
            </a:r>
            <a:endParaRPr lang="ru-RU" sz="2800" b="1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4508869" cy="3381652"/>
          </a:xfrm>
          <a:ln w="9525">
            <a:solidFill>
              <a:schemeClr val="bg1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03" y="1988840"/>
            <a:ext cx="4512501" cy="3384376"/>
          </a:xfrm>
          <a:prstGeom prst="rect">
            <a:avLst/>
          </a:prstGeom>
          <a:ln w="9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4678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rmAutofit fontScale="90000"/>
          </a:bodyPr>
          <a:lstStyle/>
          <a:p>
            <a:r>
              <a:rPr lang="ru-RU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различных насосных агрегатов ЦНС(н)А производства ООО «НПФ «Союз»</a:t>
            </a:r>
            <a:br>
              <a:rPr lang="ru-RU" sz="27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ЦНС(н)А 315-126 УХЛ4</a:t>
            </a:r>
            <a:endParaRPr lang="ru-RU" sz="28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4488498" cy="3366374"/>
          </a:xfrm>
          <a:ln>
            <a:solidFill>
              <a:schemeClr val="bg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02" y="1988840"/>
            <a:ext cx="4488496" cy="336637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772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различных насосных агрегатов ЦНС(н)А производства ООО «НПФ «Союз</a:t>
            </a: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ЦНС(н)А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ГДМ-8-3Е-135/700</a:t>
            </a:r>
            <a:endParaRPr lang="ru-RU" sz="2400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88840"/>
            <a:ext cx="4416491" cy="3312368"/>
          </a:xfrm>
          <a:ln>
            <a:solidFill>
              <a:schemeClr val="bg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" y="1988840"/>
            <a:ext cx="4416492" cy="33123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2735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различных насосных агрегатов ЦНС(н)А производства ООО «НПФ «Союз</a:t>
            </a: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ЦНС(н)А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ЦНС(н)А ГДМ-8-3Е-135/700</a:t>
            </a:r>
            <a:endParaRPr lang="ru-RU" sz="24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88840"/>
            <a:ext cx="4440493" cy="3330370"/>
          </a:xfrm>
          <a:ln>
            <a:solidFill>
              <a:schemeClr val="bg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4440493" cy="33303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051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различных насосных агрегатов ЦНС(н)А производства ООО «НПФ «Союз</a:t>
            </a: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ЦНС(н)А 220-1900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УХЛ4</a:t>
            </a:r>
            <a:endParaRPr lang="ru-RU" sz="24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13" y="1981775"/>
            <a:ext cx="4484291" cy="3363219"/>
          </a:xfrm>
          <a:ln>
            <a:solidFill>
              <a:schemeClr val="bg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4464496" cy="334837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965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различных насосных агрегатов ЦНС(н)А производства ООО «НПФ «Союз</a:t>
            </a: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b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ЦНС(н)А 220-1900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УХЛ4</a:t>
            </a:r>
            <a:endParaRPr lang="ru-RU" sz="24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" y="1988840"/>
            <a:ext cx="4440735" cy="3330552"/>
          </a:xfrm>
          <a:ln>
            <a:solidFill>
              <a:schemeClr val="bg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95" y="1988839"/>
            <a:ext cx="4513909" cy="33305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869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</a:t>
            </a: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различных насосных агрегатов ЦНС(н)А производства ООО «НПФ «Союз»</a:t>
            </a:r>
            <a:b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400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989518"/>
            <a:ext cx="4415587" cy="3311690"/>
          </a:xfrm>
          <a:ln>
            <a:solidFill>
              <a:schemeClr val="bg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4" y="1986066"/>
            <a:ext cx="4426438" cy="33198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182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80120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Рамы </a:t>
            </a:r>
            <a: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различных насосных агрегатов ЦНС(н)А производства ООО «НПФ «Союз»</a:t>
            </a:r>
            <a:br>
              <a:rPr lang="ru-RU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24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63796"/>
            <a:ext cx="4512501" cy="3384376"/>
          </a:xfrm>
          <a:ln>
            <a:solidFill>
              <a:schemeClr val="bg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03" y="1963796"/>
            <a:ext cx="4512501" cy="33843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778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91</Words>
  <Application>Microsoft Office PowerPoint</Application>
  <PresentationFormat>Экран (4:3)</PresentationFormat>
  <Paragraphs>22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Продукция выпускаемая ООО «НПФ «Союз»</vt:lpstr>
      <vt:lpstr>Рамы различных насосных агрегатов ЦНС(н)А производства ООО «НПФ «Союз»  ЦНС(н)А 315-126 УХЛ4</vt:lpstr>
      <vt:lpstr>Рамы различных насосных агрегатов ЦНС(н)А производства ООО «НПФ «Союз»  ЦНС(н)А 315-126 УХЛ4</vt:lpstr>
      <vt:lpstr>Рамы различных насосных агрегатов ЦНС(н)А производства ООО «НПФ «Союз»  ЦНС(н)А ГДМ-8-3Е-135/700</vt:lpstr>
      <vt:lpstr>Рамы различных насосных агрегатов ЦНС(н)А производства ООО «НПФ «Союз»  ЦНС(н)А ЦНС(н)А ГДМ-8-3Е-135/700</vt:lpstr>
      <vt:lpstr>Рамы различных насосных агрегатов ЦНС(н)А производства ООО «НПФ «Союз»  ЦНС(н)А 220-1900 УХЛ4</vt:lpstr>
      <vt:lpstr>Рамы различных насосных агрегатов ЦНС(н)А производства ООО «НПФ «Союз»  ЦНС(н)А 220-1900 УХЛ4</vt:lpstr>
      <vt:lpstr> Рамы различных насосных агрегатов ЦНС(н)А производства ООО «НПФ «Союз» </vt:lpstr>
      <vt:lpstr> Рамы различных насосных агрегатов ЦНС(н)А производства ООО «НПФ «Союз»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Модельный ряд </dc:title>
  <dc:creator>User</dc:creator>
  <cp:lastModifiedBy>User</cp:lastModifiedBy>
  <cp:revision>122</cp:revision>
  <cp:lastPrinted>2016-01-28T05:49:04Z</cp:lastPrinted>
  <dcterms:created xsi:type="dcterms:W3CDTF">2016-01-25T05:32:58Z</dcterms:created>
  <dcterms:modified xsi:type="dcterms:W3CDTF">2016-02-02T06:00:39Z</dcterms:modified>
</cp:coreProperties>
</file>